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0.37264150943396218</c:v>
                </c:pt>
                <c:pt idx="1">
                  <c:v>0.62735849056603787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0.37264150943396218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6.909185768204722</c:v>
                </c:pt>
                <c:pt idx="1">
                  <c:v>9.2134810336068345</c:v>
                </c:pt>
                <c:pt idx="2">
                  <c:v>9.0302160726977618</c:v>
                </c:pt>
                <c:pt idx="3">
                  <c:v>8.1050077266295677</c:v>
                </c:pt>
                <c:pt idx="4">
                  <c:v>7.2397801493951519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8.8723567902190119</c:v>
                </c:pt>
                <c:pt idx="2">
                  <c:v>8.7389531911453115</c:v>
                </c:pt>
                <c:pt idx="3">
                  <c:v>7.8925066566075044</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13-4DD5-8A67-A1B92BF517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13-4DD5-8A67-A1B92BF517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0.22668153637496324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0.29752205779703367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3.1060879090609035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0.29752205779703367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4.219476521937171E-2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5.4920673560394846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0.48771508083355108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0.20157056031923659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2.1043679412076743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0.20157056031923748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0.33522061630944755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5.982744889832758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6.5888219122943328</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4F-44C4-AD62-0302E893FD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4F-44C4-AD62-0302E893FD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02-4FB4-9A37-35ECEE4985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02-4FB4-9A37-35ECEE4985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0.23629675780433779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0.39633665040255917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0.11049569491098055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1.1535593176100285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0.11049569491097966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0.39633665040256094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0.19135581857019446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6.6196202071015788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0.44652797054907722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0.45073947061416497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0.12566279444187778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1.3119016765506331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0.12566279444187778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0.45073947061416497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0.11942400069615111</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7.2397801493951519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0.67675302319888431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0.5641292913615743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0.15727502870431653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1.6419288999034247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0.15727502870431742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0.21463348393545445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5.9070653803862694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7.8212231676030877</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C1-48D4-8507-E888C23A3F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C1-48D4-8507-E888C23A3F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8A-4208-9DC5-BF2EBBA572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8A-4208-9DC5-BF2EBBA572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0.73570175366856105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0.67490706160217506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0.18815904281452234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1.9643536085830613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0.18815904281452323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0.67490706160217506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0.33267758121734303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7.4508798859188836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0.30774252433663163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0.83628752222288316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0.23315070867037324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2.4340601922162719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0.23315070867037324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0.65655263295955901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7.2231940705106306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7.8901385853788826</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19-451F-89F7-B47FDFCE5C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19-451F-89F7-B47FDFCE5C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52-4220-B7B4-62AFF70E01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52-4220-B7B4-62AFF70E01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1.3460526772672843E-2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0.40528314785349373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0.11298991151157978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1.1795985836834895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0.11298991151157978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0.38644569833277131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7.8901385853788826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8.1841265875762641</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43-4321-A77A-C404076870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43-4321-A77A-C404076870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DE-49D3-A8E3-28180F7C0B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DE-49D3-A8E3-28180F7C0B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59-41A0-9145-FB376F5928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59-41A0-9145-FB376F5928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0.24526831256801085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0.39142687498784579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0.10912688623342159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1.1392691499677836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0.10912688623342071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0.3914268749878449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1.8455999053889727E-2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8.1841265875762641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8.6926349306024644</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8F-423F-AC28-B3A7796177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8F-423F-AC28-B3A7796177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1D-4524-9FC0-B1861856AE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1D-4524-9FC0-B1861856AE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0.72262781157892508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0.44557485163473487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0.12422293728381995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1.2968697728910108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9.4676780698332408E-2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8.6227322928127634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0.53593300639344843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0.2387848369421981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6.6571427258454108E-2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0.69499621919619514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6.6571427258454108E-2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0.2387848369421981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0.11151210771420672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9.2134810336068345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0.21850042869392983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0.349650810983964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9.7480031928965261E-2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1.0176776498231419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9.7480031928965261E-2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0.19515067441652434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8.2416914653877953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8.9324013883030773</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3C-47A6-9537-9DCEE96CDD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3C-47A6-9537-9DCEE96CDD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9C-4CB2-B478-4607150FA4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9C-4CB2-B478-4607150FA4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7D-4D08-BF4F-F56FA77029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7D-4D08-BF4F-F56FA77029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0.35378098868989749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0.32176062132493666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8.9704455573755837E-2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0.93650174010496556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8.9704455573755837E-2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0.32176062132493577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0.13368508803288748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8.8378858834890917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0.47384790699710777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0.28456878079256853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7.9335648499093026E-2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0.82825287101450229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7.9335648499093026E-2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0.28456878079256853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0.27712263718322028</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9.0269168931170611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7.8143070183560512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7C-4F16-AFE1-C77024A467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7C-4F16-AFE1-C77024A467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38-471E-A211-9F7A228809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38-471E-A211-9F7A228809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0.50402274275931713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0.62492461389818743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0.17422431008971895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1.8188769835792238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0.17422431008971984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0.62492461389818743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0.60199748420501997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6.9794154692528734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2.9785649272021431E-2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0.23530255921996712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6.5600594264834555E-2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0.68486086101292898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6.5600594264834555E-2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0.23530255921996712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0.32564874627483498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8.7768411585318695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4.881833984974282E-2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0.31099674852055426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8.6703568312267443E-2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0.9051729044939929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8.6703568312268331E-2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0.31099674852055159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0.76265523612522124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7.6866644272834117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8.1542963903967625</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0.17964692685851702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0.39061466330767747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0.10890044768951057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1.1369051638196979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0.10890044768951057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0.35794612848792795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9.0302160726977618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EC-4E20-AEC9-60EF3694D4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EC-4E20-AEC9-60EF3694D4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02-4F32-BBE3-6F61F6A62A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02-4F32-BBE3-6F61F6A62A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6.5368136401072974E-2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0.38268475236848776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0.10668964780785117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1.1138247279265583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0.1066896478078494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0.38268475236848865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0.71615956616082599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7.4478359649565773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1.1140109134822289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0.52577340815054185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0.14658169523383879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1.5302920214610536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0.14658169523383791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0.52577340815054185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2.7599754131406584E-2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8.8607568158369485</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0.21628953385098004</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0.3941808058382188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0.10989466156466854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1.1472846150762308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0.10989466156466854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0.33752784533664837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9.4678207521652702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8.2255515233110046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01-40D5-B81F-8FC9D3A9D7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01-40D5-B81F-8FC9D3A9D7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FA-4694-A526-1B9541EBA9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FA-4694-A526-1B9541EBA9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0.29630319139115446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0.33796702555568903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9.4222679905686668E-2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0.98367135862586164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9.4222679905687556E-2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0.33796702555568814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0.23268242169756803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7.5487443591600298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0.29116300615389612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0.25778837023638879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7.1869470260464752E-2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0.75030703356766182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7.1869470260464752E-2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0.25778837023638879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6.64527563178261E-2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8.6535717668064631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0.30591303308601425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0.12177174801313839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1.2712797060137397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0.12177174801313839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0.43431705725453718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8.70570214209555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0.15131886458030674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0.27295008563647016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7.6096443157048554E-2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0.79443602858478002</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7.6096443157048554E-2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0.27295008563647016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6.1975011690186932E-2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8.4638172984557283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3.7148261968188656E-2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0.29671938612952165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8.2723146422718052E-2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0.86361786687549102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8.2723146422718941E-2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0.29671938612952253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0.13279744643685198</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8.2360726688217962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8.1188425920125269</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50-42EE-B787-1F407C616E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50-42EE-B787-1F407C616E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EB-4081-B9B7-F4C7544DF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EB-4081-B9B7-F4C7544DF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0.29025404945840982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0.10171088419934282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1.0618471449501428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0.10171088419934193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0.36482644129734787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0.13421162562285893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8.1188425920125269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0.13351065233808868</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0.46187445900202651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0.12876714595338257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1.3443106641959837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0.12876714595338257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0.46187445900202739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0.19443352378335632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7.8764505036663079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0.78343469441480096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0.340524270682522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9.4935620727738979E-2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0.99111435926806024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9.4935620727738979E-2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0.16726319719330007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9.2487248410858651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0.5431852500061467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0.19142189969945367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1.9984173697519765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0.19142189969945367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0.68661059240089628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0.38322165152520959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6.909185768204722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0.31651080076667526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0.19630949908344686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2.0494432112084349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0.19630949908344597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0.70414190681021882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1.0704284207257855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4.928502454905062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0.34370784310742231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0.13985424034854699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1.4600583506109723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0.1398542403485461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0.50164272199920568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0.12013613909114795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8.1050077266295677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0.55752212389380529</c:v>
                </c:pt>
                <c:pt idx="1">
                  <c:v>4.4247787610619468E-2</c:v>
                </c:pt>
                <c:pt idx="2">
                  <c:v>0.23008849557522118</c:v>
                </c:pt>
                <c:pt idx="3">
                  <c:v>0.1194690265486726</c:v>
                </c:pt>
                <c:pt idx="4">
                  <c:v>4.4247787610619468E-3</c:v>
                </c:pt>
                <c:pt idx="5">
                  <c:v>4.4247787610619468E-2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6.519789276410771</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E7-4D67-A245-EC05C6D197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E7-4D67-A245-EC05C6D197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09-44E9-BE87-97CC98CC6A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09-44E9-BE87-97CC98CC6A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0.90688058852864728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0.60657512976165062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0.16910861110284703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1.7654698147555994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0.16910861110284703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0.60657512976165151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0.38662673852923923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7.6504438865725151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0.72457207808511903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0.52528510744686141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0.14644556064844494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1.528870795778408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0.14644556064844494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0.5252851074468623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0.31563542836102698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7.5161027163813214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0.86714320480151308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0.46904042434565874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0.13076496351466282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1.365167594998173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0.13076496351466282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0.46904042434565874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0.44228578803267027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8.3422920473605515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0.25617500187342523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0.66641763593267278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0.18579225440927738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1.9396446747202329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0.18579225440927694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0.66641763593267278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1.7249068671938055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5.5803956424725989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0.13967698595845013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0.65203609372367288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0.18178278796538105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1.8977864160909999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0.18178278796538105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0.6520360937236731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0.99468166836597494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3.5097120892668632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0.129350517660618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0.11534274791058863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1.2041618605883224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0.1153427479105904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0.41372252911699015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0.40550443266136504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7.7283925719622681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9.3839814346594732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0.60619469026548678</c:v>
                </c:pt>
                <c:pt idx="1">
                  <c:v>0.39380530973451328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41-4568-AD66-8F1E1D444F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41-4568-AD66-8F1E1D444F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C8-4938-A342-2A50C2BC79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C8-4938-A342-2A50C2BC79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0.19698001432516676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0.13460206144911702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3.7526048376207655E-2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0.39176660043030509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3.7526048376207655E-2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2.3705958515401804E-2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9.6370144348140734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0.31255333960521003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8.8011998757181686E-2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0.91883273198674686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8.8011998757181686E-2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0.27486240116407679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8.7424126099001924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5.810111095977355E-2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0.12829264970772591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3.5767031555188566E-2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0.35406256228752575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9.7725172592641574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6.6325591203039886</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0C-4008-95AE-B484CCAB6C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0C-4008-95AE-B484CCAB6C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62-4E45-A2B3-586E5FA4AB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62-4E45-A2B3-586E5FA4AB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0.11517347001398148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0.79498288203395484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0.22163528380091413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2.3138407966542571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0.22163528380091435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0.7949828820339544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0.32856350003122881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3.5866668456271751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9.1511407262069966E-2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0.21111539972624715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2.1804165804277238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8.0006047373829112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0.38495575221238937</c:v>
                </c:pt>
                <c:pt idx="1">
                  <c:v>0.2876106194690265</c:v>
                </c:pt>
                <c:pt idx="2">
                  <c:v>0.32743362831858414</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1.5668893524365402E-2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0.74668488163422531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0.20817016239072306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2.1732668468909653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0.20817016239072395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0.10676675578168648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7.4011951579251916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0.86632008765550017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0.26993326018826957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2.8180647913377568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0.26993326018827002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0.96822273719761842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0.36372444939494741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6.4768976897689772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0.17276730644011362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0.31061075914244185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8.6595957359509868E-2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0.90404946147360388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8.6595957359509868E-2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0.31061075914244185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0.21320288116152142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7.3067306958503666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0.52393098361300616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0.58064382280455273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0.16187915659929697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1.6899953393877931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0.16187915659929519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0.58064382280455273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0.21339763460891348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7.0232595952693098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0.27285346395885224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0.12572355320578321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1.3125359893922841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0.1257235532057841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0.45095740602774192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0.25972845022888436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7.9443679046386197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8.1405431586534203</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53-49B8-8D87-7154E7B1C4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53-49B8-8D87-7154E7B1C4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0B-4235-9857-C9176BCCA7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0B-4235-9857-C9176BCCA7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0.3009182615255801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0.12654970075678484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1.3211608521613449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0.12654970075678484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0.42107578342445073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7.6494512382316824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5.5180500542677535E-2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0.32777217163014782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9.1380430853336136E-2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0.953998683324361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9.1380430853336136E-2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3.532422955785286E-2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8.7617873498462622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0.50442477876106206</c:v>
                </c:pt>
                <c:pt idx="1">
                  <c:v>0.48230088495575218</c:v>
                </c:pt>
                <c:pt idx="2">
                  <c:v>0</c:v>
                </c:pt>
                <c:pt idx="3">
                  <c:v>1.3274336283185839E-2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0.10881021157377635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0.42381703855205366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0.11815702166922382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1.2335424778077781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0.1181570216692247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0.42381703855205366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0.10489482963957641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8.0103908878823198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8.278011622086872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7D-44B3-B845-7F96FED6BB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7D-44B3-B845-7F96FED6BB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DE-4CFB-A663-49917FF5F6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DE-4CFB-A663-49917FF5F6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4.7122988197924265E-2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0.33680065070808052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9.389750331860558E-2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0.98027656136974617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9.3897503318606468E-2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0.33680065070807963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0.23780186122345803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8.1103595463286737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0.15845155270776168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0.24285203867547089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6.7705332693151377E-2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0.70683403043885917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6.7705332693151377E-2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0.24285203867547089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2.4920192805721442E-2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8.7933814267919512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0.23264229403691061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7.5134324184549683E-2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0.78439164354092128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7.5134324184549683E-2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0.26949906420838587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0.21905294196328917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8.6694844711149113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1.6606089088407936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0.41851842475534085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0.11667980775792408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1.2181205749648134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0.1166798077579223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0.41851842475534262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0.13748781183874925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7.5388210441119492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8.5264794137953448</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5D-4891-A8EE-EB0EE30C3B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5D-4891-A8EE-EB0EE30C3B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1</c:v>
                </c:pt>
                <c:pt idx="3" formatCode="0">
                  <c:v>74</c:v>
                </c:pt>
                <c:pt idx="4" formatCode="0">
                  <c:v>2</c:v>
                </c:pt>
                <c:pt idx="5" formatCode="0">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AE-49AA-A8EB-4BFC932122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AE-49AA-A8EB-4BFC932122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0.31018534305295375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0.27625971734626642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7.7019143733190631E-2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0.80406889118483349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7.7019143733190631E-2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0.27625971734626553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9.1608518679004547E-2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8.7370134158739425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0.59788204048760019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0.32474226095984715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9.0535714411662305E-2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0.9451799639813423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9.0535714411661417E-2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0.32474226095984804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0.42850087710203333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8.0364579979041526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0.69328527112836191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0.35667895593301235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9.9439426194651404E-2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1.0381334468917531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9.943942619465318E-2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0.35667895593301147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0.16457095601894878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8.2335509167120495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0.72598448107611979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0.31268749084097625</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8.7174934630322554E-2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0.91009390172051763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8.7174934630322554E-2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0.31268749084097536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0.17128311247833494</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8.6404959484930401</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0.38138512937707603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0.25867867600241823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7.2117680851640387E-2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0.75289831678833607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7.2117680851640387E-2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0.25867867600241823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0.24478247419496846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8.8537298579754076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0.71737313873489228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0.37681107312364492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0.10505210994910374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1.0967290659062527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0.10505210994910463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0.37681107312364404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0.28777217809712496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8.6576283458134817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0.35904953362827907</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0.57441692790660603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0.16014314485729209</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1.6718716240513265</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0.16014314485729031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0.34031654503426978</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8.5638598456713204</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7.0661028349175297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9D-491C-A770-FC677EDABE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9D-491C-A770-FC677EDABE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4.245819446221498</c:v>
                </c:pt>
                <c:pt idx="1">
                  <c:v>7.4011951579251916</c:v>
                </c:pt>
                <c:pt idx="2">
                  <c:v>8.0006047373829112</c:v>
                </c:pt>
                <c:pt idx="3">
                  <c:v>5.4920673560394846</c:v>
                </c:pt>
                <c:pt idx="4">
                  <c:v>8.1188425920125269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8.3860240915862114</c:v>
                </c:pt>
                <c:pt idx="2">
                  <c:v>8.6864883996386659</c:v>
                </c:pt>
                <c:pt idx="3">
                  <c:v>5.8631339540930876</c:v>
                </c:pt>
                <c:pt idx="4">
                  <c:v>8.4772058054431803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65-4DD3-A20F-39BEC51525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65-4DD3-A20F-39BEC51525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0.3616721716759459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0.43616255801198811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0.12159886019305688</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1.2694747817955054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0.12159886019305688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0.43616255801198811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0.21014172436328771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7.7852022775120053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0.22025504340468238</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0.29589304834978236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8.2492769627862117E-2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0.8612127659484301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8.2492769627862117E-2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0.12408246268991263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9.0139381152698039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0.56427195156506915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0.71132841730998742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0.19831304448064913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2.0703599398018895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0.19831304448064913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0.44778895444024336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5.8208738149937904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0.13992773020639371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0.87866502082106424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0.24496523844307827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2.5574022003683901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0.24496523844307827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0.87866502082106468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0.10074892174987227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5.6443971318945172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8.2376046256979674</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0E-42B2-8810-CC7B45E86B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0E-42B2-8810-CC7B45E86B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F0-4243-96F9-2427429800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F0-4243-96F9-2427429800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0.23059351530929817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6.7239162838735211E-2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0.7019672835526336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6.7239162838735211E-2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0.15184809760517304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9.2547250023050864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0.25372200906293774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0.11926249112552068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1.2450834214859263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0.11926249112552156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0.42778224336645287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0.53221372640690312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7.5353847617681327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7.4508798859188836</c:v>
                </c:pt>
                <c:pt idx="1">
                  <c:v>8.8378858834890917</c:v>
                </c:pt>
                <c:pt idx="2">
                  <c:v>6.4768976897689772</c:v>
                </c:pt>
                <c:pt idx="3">
                  <c:v>7.6504438865725151</c:v>
                </c:pt>
                <c:pt idx="4">
                  <c:v>8.8607568158369485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7.9298290009492707</c:v>
                </c:pt>
                <c:pt idx="2">
                  <c:v>5.6332485655474924</c:v>
                </c:pt>
                <c:pt idx="3">
                  <c:v>6.9389663609804657</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0.5146093703540231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0.33716900369145808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9.4000197376368888E-2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0.98134867270669179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9.4000197376370664E-2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0.33716900369145719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0.19134765080737282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8.0184546011862121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0.27213030012665218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0.10226791110314881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1.0676624264917836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0.1022679111031497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0.366824439295522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0.18166521397069779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7.7590985799562757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0.35107499909444861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0.11618833643453463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1.2129896843460406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0.11618833643453463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0.41675556785636658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0.14764245030514545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7.4744335127039792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0.29730467764631463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0.24498634417364151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6.8300361108851959E-2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0.71304604235232105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6.8300361108851959E-2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0.23745082254097127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9.2782472911107927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0.14008212246473306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0.32280908441924261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8.99967592455857E-2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0.93955334880776675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8.9996759245586588E-2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0.32280908441924261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0.1204790084237235</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8.342888630855299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7.6147211709955576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E3-4CFE-9908-E6937A8820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E3-4CFE-9908-E6937A8820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32-4AE0-9CB1-45F1AB2A30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32-4AE0-9CB1-45F1AB2A30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8.1677167422441244E-2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0.20607444989830093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5.7452015910673282E-2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0.59979086355019717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5.7452015910673282E-2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0.20607444989830093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1.241396825716734E-2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9.3648163552597108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0.23510428908695857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0.22922912248145089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6.3907365510345926E-2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0.66718379397279293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6.3907365510345926E-2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0.20913715544466349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9.2335277115054666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5.8208738149937904</c:v>
                </c:pt>
                <c:pt idx="1">
                  <c:v>5.9070653803862694</c:v>
                </c:pt>
                <c:pt idx="2">
                  <c:v>5.3867106188372844</c:v>
                </c:pt>
                <c:pt idx="3">
                  <c:v>7.6494512382316824</c:v>
                </c:pt>
                <c:pt idx="4">
                  <c:v>4.7994215347536517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6.9868645859978793</c:v>
                </c:pt>
                <c:pt idx="2">
                  <c:v>6.3305318077747614</c:v>
                </c:pt>
                <c:pt idx="3">
                  <c:v>8.4070190049429687</c:v>
                </c:pt>
                <c:pt idx="4">
                  <c:v>5.3431922446268629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0.97329938170613461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0.32662875158729987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3.409957646733794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0.32662875158729943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0.87694501074773701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4.245819446221498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0.12817193638647151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0.48878799144419638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0.13627043757853752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1.4226439601122989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0.13627043757853663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9.2113843526869132E-2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8.5140047225590223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0.53803503138378961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0.16433220648063163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1.7156048307752663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0.16433220648063163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0.35578780266375887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8.4473184789484783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5.0930660767954681</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46-4587-81B0-EC4F3D2412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46-4587-81B0-EC4F3D2412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67-412A-B67E-3052578A38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67-412A-B67E-3052578A38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0.26752074695118599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0.25244287668868903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2.6354676786559494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0.25244287668868903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0.90548653723919514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0.29739977727925204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4.7994215347536517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0.50734935391956615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0.5775457436579492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0.16101543529609241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1.6809782119971555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0.1610154352960933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0.57754574365794831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0.18844077759210442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5.3867106188372844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5.7374061229361217</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06-4D80-A1FC-5C61512EF6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06-4D80-A1FC-5C61512EF6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157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RL4 | The Royal Wolverhampton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430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RL4 | The Royal Wolverhampton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869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RL4 | The Royal Wolverhampton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Royal Wolverhampton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8935789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391713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72151222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17016257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Royal Wolverhampton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Young people having access to hospital food outside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feeling well looked after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35142932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04730760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0607881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13011632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Royal Wolverhampton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access to hospital food outside of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065985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9785542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6C8712C-DB34-499E-F7BE-05D9152BBC1D}"/>
              </a:ext>
            </a:extLst>
          </p:cNvPr>
          <p:cNvGraphicFramePr/>
          <p:nvPr>
            <p:extLst>
              <p:ext uri="{D42A27DB-BD31-4B8C-83A1-F6EECF244321}">
                <p14:modId xmlns:p14="http://schemas.microsoft.com/office/powerpoint/2010/main" val="33947665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DB83834-5536-B9A2-0F8D-EBD6AC977F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6135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94301948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07715109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81340146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212996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4211412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13798113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387045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40149097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89906455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6728156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6101E97-E80E-C6E2-2D6B-353B56AFF2F3}"/>
              </a:ext>
            </a:extLst>
          </p:cNvPr>
          <p:cNvGraphicFramePr/>
          <p:nvPr>
            <p:extLst>
              <p:ext uri="{D42A27DB-BD31-4B8C-83A1-F6EECF244321}">
                <p14:modId xmlns:p14="http://schemas.microsoft.com/office/powerpoint/2010/main" val="38422652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90C67ED-EBDF-90EF-7D75-7FD9DCEA2D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44433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22678903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7204147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33869997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3527594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98836051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686730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68350252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882944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87865655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53187571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7376940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A47B09-BA4A-5D80-1BAB-6AE830F4EE73}"/>
              </a:ext>
            </a:extLst>
          </p:cNvPr>
          <p:cNvGraphicFramePr/>
          <p:nvPr>
            <p:extLst>
              <p:ext uri="{D42A27DB-BD31-4B8C-83A1-F6EECF244321}">
                <p14:modId xmlns:p14="http://schemas.microsoft.com/office/powerpoint/2010/main" val="5486344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317BA8CF-85EA-AC11-F44A-AE83A1A0A2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63828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06925746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58526044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343341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95765301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7350000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8345625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EB35406-4250-DBDE-E596-6E8787558147}"/>
              </a:ext>
            </a:extLst>
          </p:cNvPr>
          <p:cNvGraphicFramePr/>
          <p:nvPr>
            <p:extLst>
              <p:ext uri="{D42A27DB-BD31-4B8C-83A1-F6EECF244321}">
                <p14:modId xmlns:p14="http://schemas.microsoft.com/office/powerpoint/2010/main" val="26463423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491718B-15FD-6936-28A6-93A24671E6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7248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24690604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696731402"/>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16887310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9625241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27452102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97952828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4135142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65173696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747435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79920190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38328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1466425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2486595-EA5A-745C-67E1-4638E0E90FEE}"/>
              </a:ext>
            </a:extLst>
          </p:cNvPr>
          <p:cNvGraphicFramePr/>
          <p:nvPr>
            <p:extLst>
              <p:ext uri="{D42A27DB-BD31-4B8C-83A1-F6EECF244321}">
                <p14:modId xmlns:p14="http://schemas.microsoft.com/office/powerpoint/2010/main" val="8294477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E3EF9D2-8D81-44B6-A592-1AB8BA66C58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97702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46561534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8494507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61237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11272360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7792570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9963210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8517E2F-56D4-E9DE-67B4-ED984E037D08}"/>
              </a:ext>
            </a:extLst>
          </p:cNvPr>
          <p:cNvGraphicFramePr/>
          <p:nvPr>
            <p:extLst>
              <p:ext uri="{D42A27DB-BD31-4B8C-83A1-F6EECF244321}">
                <p14:modId xmlns:p14="http://schemas.microsoft.com/office/powerpoint/2010/main" val="3616464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B5EF63B-0234-6227-9C81-AD81BFA369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62303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27441902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224249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20324428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91612142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85910471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580268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8491609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997093F-D2D4-D445-6C9F-C0C5089C5168}"/>
              </a:ext>
            </a:extLst>
          </p:cNvPr>
          <p:cNvGraphicFramePr/>
          <p:nvPr>
            <p:extLst>
              <p:ext uri="{D42A27DB-BD31-4B8C-83A1-F6EECF244321}">
                <p14:modId xmlns:p14="http://schemas.microsoft.com/office/powerpoint/2010/main" val="27973976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0CB8540-5710-36D5-C0C2-2DA90CDC26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65330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6394255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37145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38884772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09085993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54778455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89823218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1323429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58415525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91968188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7225497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145774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038707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20DB68B-9ABB-4850-1AE8-2545AC84CA38}"/>
              </a:ext>
            </a:extLst>
          </p:cNvPr>
          <p:cNvGraphicFramePr/>
          <p:nvPr>
            <p:extLst>
              <p:ext uri="{D42A27DB-BD31-4B8C-83A1-F6EECF244321}">
                <p14:modId xmlns:p14="http://schemas.microsoft.com/office/powerpoint/2010/main" val="41600062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DC22A9E-88C1-96CE-5D4D-3C94E3BBCCB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98795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14329615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067760924"/>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9958922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32228525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824423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4387462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0154822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9DE821A-A060-4813-38D7-B954C3CA2879}"/>
              </a:ext>
            </a:extLst>
          </p:cNvPr>
          <p:cNvGraphicFramePr/>
          <p:nvPr>
            <p:extLst>
              <p:ext uri="{D42A27DB-BD31-4B8C-83A1-F6EECF244321}">
                <p14:modId xmlns:p14="http://schemas.microsoft.com/office/powerpoint/2010/main" val="35396122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65C156-1CB6-F4BA-AAD3-F4F2503DE1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85796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96959115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43620199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70714470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047891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62129303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48747745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8947535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27064733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43834845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8760167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129071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FBFC70-2CA3-F1A4-61EF-813B97B3C204}"/>
              </a:ext>
            </a:extLst>
          </p:cNvPr>
          <p:cNvGraphicFramePr/>
          <p:nvPr>
            <p:extLst>
              <p:ext uri="{D42A27DB-BD31-4B8C-83A1-F6EECF244321}">
                <p14:modId xmlns:p14="http://schemas.microsoft.com/office/powerpoint/2010/main" val="827612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6CDACA-B68F-3719-61F4-10351C3F64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57599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55288792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49544700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83900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05726974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66508897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1020427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49286902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03937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1608007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6C6DE8-D96E-00C7-0931-E816CCEC1601}"/>
              </a:ext>
            </a:extLst>
          </p:cNvPr>
          <p:cNvGraphicFramePr/>
          <p:nvPr>
            <p:extLst>
              <p:ext uri="{D42A27DB-BD31-4B8C-83A1-F6EECF244321}">
                <p14:modId xmlns:p14="http://schemas.microsoft.com/office/powerpoint/2010/main" val="32705932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E7E99B8-C1EB-246D-9E4C-BF63065552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997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9644613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064564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8967101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130338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41248798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254DD32-DAA0-F019-2DA5-A5E84597A2F3}"/>
              </a:ext>
            </a:extLst>
          </p:cNvPr>
          <p:cNvGraphicFramePr/>
          <p:nvPr>
            <p:extLst>
              <p:ext uri="{D42A27DB-BD31-4B8C-83A1-F6EECF244321}">
                <p14:modId xmlns:p14="http://schemas.microsoft.com/office/powerpoint/2010/main" val="13931719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0379ED-56B2-C0D0-C966-F16D171628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64123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61727886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88620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42918687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61643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0304741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E5B119-AFA2-2699-4CD9-B411C5876A42}"/>
              </a:ext>
            </a:extLst>
          </p:cNvPr>
          <p:cNvGraphicFramePr/>
          <p:nvPr>
            <p:extLst>
              <p:ext uri="{D42A27DB-BD31-4B8C-83A1-F6EECF244321}">
                <p14:modId xmlns:p14="http://schemas.microsoft.com/office/powerpoint/2010/main" val="40295485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5105E7-2F1D-4FFB-34E7-71E14C75D2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12568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575221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30990378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01527367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86149375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915542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6368412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A1429B-A3F8-805A-8797-0E766C2088EC}"/>
              </a:ext>
            </a:extLst>
          </p:cNvPr>
          <p:cNvGraphicFramePr/>
          <p:nvPr>
            <p:extLst>
              <p:ext uri="{D42A27DB-BD31-4B8C-83A1-F6EECF244321}">
                <p14:modId xmlns:p14="http://schemas.microsoft.com/office/powerpoint/2010/main" val="17162005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0B99F62-A014-F1C9-A042-3E21C815F0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61969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843459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1379814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840625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28399968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505810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3751051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EBBF6FF-60E0-23E5-E774-D880EDCD8001}"/>
              </a:ext>
            </a:extLst>
          </p:cNvPr>
          <p:cNvGraphicFramePr/>
          <p:nvPr>
            <p:extLst>
              <p:ext uri="{D42A27DB-BD31-4B8C-83A1-F6EECF244321}">
                <p14:modId xmlns:p14="http://schemas.microsoft.com/office/powerpoint/2010/main" val="42294758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8D0AC9-51DE-FFC7-7E63-C23B5A678F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42519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185363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1339316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3296539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8971088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F6540A-0492-0305-0D13-2AF90986C5E4}"/>
              </a:ext>
            </a:extLst>
          </p:cNvPr>
          <p:cNvGraphicFramePr/>
          <p:nvPr>
            <p:extLst>
              <p:ext uri="{D42A27DB-BD31-4B8C-83A1-F6EECF244321}">
                <p14:modId xmlns:p14="http://schemas.microsoft.com/office/powerpoint/2010/main" val="23393899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EB9D7F2-508A-7021-ABB8-CE96AE17B1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37290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417557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93737199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293545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3795110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C3F4592-CBEB-F6AE-59FF-2D789F01C630}"/>
              </a:ext>
            </a:extLst>
          </p:cNvPr>
          <p:cNvGraphicFramePr/>
          <p:nvPr>
            <p:extLst>
              <p:ext uri="{D42A27DB-BD31-4B8C-83A1-F6EECF244321}">
                <p14:modId xmlns:p14="http://schemas.microsoft.com/office/powerpoint/2010/main" val="27733108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7F29311-DED2-6242-294D-D55937C4C3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99511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71950480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5019273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996424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77453165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8151854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3574295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253FA8-5077-67B5-E7BB-0626531BE382}"/>
              </a:ext>
            </a:extLst>
          </p:cNvPr>
          <p:cNvGraphicFramePr/>
          <p:nvPr>
            <p:extLst>
              <p:ext uri="{D42A27DB-BD31-4B8C-83A1-F6EECF244321}">
                <p14:modId xmlns:p14="http://schemas.microsoft.com/office/powerpoint/2010/main" val="8012857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9F612F4-3F36-412C-579C-0C58E1A21A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22586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54525553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971810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4057258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805992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3253799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478C5D-9F6A-EAAC-8667-E20D01E693DE}"/>
              </a:ext>
            </a:extLst>
          </p:cNvPr>
          <p:cNvGraphicFramePr/>
          <p:nvPr>
            <p:extLst>
              <p:ext uri="{D42A27DB-BD31-4B8C-83A1-F6EECF244321}">
                <p14:modId xmlns:p14="http://schemas.microsoft.com/office/powerpoint/2010/main" val="2448964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2880ED-C309-D57D-4F3D-EAD01986FE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91885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32395504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9141142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03197851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12219075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3388697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6101054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7A3C636-5A72-E7C1-EB14-B28BA08F5B6B}"/>
              </a:ext>
            </a:extLst>
          </p:cNvPr>
          <p:cNvGraphicFramePr/>
          <p:nvPr>
            <p:extLst>
              <p:ext uri="{D42A27DB-BD31-4B8C-83A1-F6EECF244321}">
                <p14:modId xmlns:p14="http://schemas.microsoft.com/office/powerpoint/2010/main" val="3725843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28FD58-9A97-3ABE-723A-E76E28DE9A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41737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02628439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98446265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16470188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10743652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19155098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9738680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7453891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F4ADD7-D508-F483-CEEB-7CE41758908A}"/>
              </a:ext>
            </a:extLst>
          </p:cNvPr>
          <p:cNvGraphicFramePr/>
          <p:nvPr>
            <p:extLst>
              <p:ext uri="{D42A27DB-BD31-4B8C-83A1-F6EECF244321}">
                <p14:modId xmlns:p14="http://schemas.microsoft.com/office/powerpoint/2010/main" val="20302626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26B096-7AA0-368C-6C04-9D95FA586C7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94656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407360941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8575076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79478165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63549789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811331953"/>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9097648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05264662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14446700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479663271"/>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11678110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4809700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9862129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D24C96-1853-F88F-839C-2D0189907704}"/>
              </a:ext>
            </a:extLst>
          </p:cNvPr>
          <p:cNvGraphicFramePr/>
          <p:nvPr>
            <p:extLst>
              <p:ext uri="{D42A27DB-BD31-4B8C-83A1-F6EECF244321}">
                <p14:modId xmlns:p14="http://schemas.microsoft.com/office/powerpoint/2010/main" val="28689992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F206CE-ACA5-D5FD-F89F-2A6A7793B0F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83342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47058031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01415981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20249184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79558316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31441494"/>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1039043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2737020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7529702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60326157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1464</TotalTime>
  <Words>11757</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Royal Wolverhampton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